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41150-3B2D-4D01-8160-0B90EB2F4EBB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1101-1BEE-4D24-9467-080F233810B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41150-3B2D-4D01-8160-0B90EB2F4EBB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1101-1BEE-4D24-9467-080F233810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41150-3B2D-4D01-8160-0B90EB2F4EBB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1101-1BEE-4D24-9467-080F233810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41150-3B2D-4D01-8160-0B90EB2F4EBB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1101-1BEE-4D24-9467-080F233810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41150-3B2D-4D01-8160-0B90EB2F4EBB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1101-1BEE-4D24-9467-080F233810B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41150-3B2D-4D01-8160-0B90EB2F4EBB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1101-1BEE-4D24-9467-080F233810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41150-3B2D-4D01-8160-0B90EB2F4EBB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1101-1BEE-4D24-9467-080F233810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41150-3B2D-4D01-8160-0B90EB2F4EBB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1101-1BEE-4D24-9467-080F233810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41150-3B2D-4D01-8160-0B90EB2F4EBB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1101-1BEE-4D24-9467-080F233810B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41150-3B2D-4D01-8160-0B90EB2F4EBB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1101-1BEE-4D24-9467-080F233810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41150-3B2D-4D01-8160-0B90EB2F4EBB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1101-1BEE-4D24-9467-080F233810B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F241150-3B2D-4D01-8160-0B90EB2F4EBB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B31101-1BEE-4D24-9467-080F233810B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/>
              <a:t>Загадки «Времена года»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Для детей дошкольного возраста</a:t>
            </a:r>
            <a:endParaRPr lang="ru-RU" sz="2400" dirty="0"/>
          </a:p>
        </p:txBody>
      </p:sp>
      <p:pic>
        <p:nvPicPr>
          <p:cNvPr id="1026" name="Picture 2" descr="D:\КУРСЫ\Power Point\сезоны.pic\полян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928934"/>
            <a:ext cx="3602038" cy="257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КУРСЫ\Power Point\сезоны.pic\весна\Flower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714620"/>
            <a:ext cx="1306512" cy="1827213"/>
          </a:xfrm>
          <a:prstGeom prst="rect">
            <a:avLst/>
          </a:prstGeom>
          <a:noFill/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643834" y="528638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214414" y="550070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857620" y="5786454"/>
            <a:ext cx="1436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Содержание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Рыхлый снег на солнце тает,</a:t>
            </a:r>
            <a:br>
              <a:rPr lang="ru-RU" dirty="0" smtClean="0"/>
            </a:br>
            <a:r>
              <a:rPr lang="ru-RU" dirty="0" smtClean="0"/>
              <a:t>Ветерок в ветвях играет,</a:t>
            </a:r>
            <a:br>
              <a:rPr lang="ru-RU" dirty="0" smtClean="0"/>
            </a:br>
            <a:r>
              <a:rPr lang="ru-RU" dirty="0" smtClean="0"/>
              <a:t>Звонче птичьи голоса  </a:t>
            </a:r>
            <a:br>
              <a:rPr lang="ru-RU" dirty="0" smtClean="0"/>
            </a:br>
            <a:r>
              <a:rPr lang="ru-RU" dirty="0" smtClean="0"/>
              <a:t>Значит, к нам пришла </a:t>
            </a:r>
            <a:r>
              <a:rPr lang="ru-RU" dirty="0" smtClean="0"/>
              <a:t>...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643834" y="528638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1214414" y="550070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D:\КУРСЫ\Power Point\сезоны.pic\весна\Snowmen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357430"/>
            <a:ext cx="2360465" cy="2286016"/>
          </a:xfrm>
          <a:prstGeom prst="rect">
            <a:avLst/>
          </a:prstGeom>
          <a:noFill/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643834" y="528638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214414" y="550070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857620" y="5786454"/>
            <a:ext cx="1436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Содержание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 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Я раскрываю почки, в зелёные листочки.</a:t>
            </a:r>
            <a:br>
              <a:rPr lang="ru-RU" dirty="0" smtClean="0"/>
            </a:br>
            <a:r>
              <a:rPr lang="ru-RU" dirty="0" smtClean="0"/>
              <a:t>Деревья одеваю, посевы поливаю,</a:t>
            </a:r>
            <a:br>
              <a:rPr lang="ru-RU" dirty="0" smtClean="0"/>
            </a:br>
            <a:r>
              <a:rPr lang="ru-RU" dirty="0" smtClean="0"/>
              <a:t>Движения полна, зовут меня ... 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643834" y="528638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1214414" y="550070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D:\КУРСЫ\Power Point\сезоны.pic\весна\Spring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285992"/>
            <a:ext cx="2857520" cy="230991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57620" y="5786454"/>
            <a:ext cx="1436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Содержание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соткано из зноя, </a:t>
            </a:r>
            <a:br>
              <a:rPr lang="ru-RU" dirty="0" smtClean="0"/>
            </a:br>
            <a:r>
              <a:rPr lang="ru-RU" dirty="0" smtClean="0"/>
              <a:t>несу тепло с собою,</a:t>
            </a:r>
            <a:br>
              <a:rPr lang="ru-RU" dirty="0" smtClean="0"/>
            </a:br>
            <a:r>
              <a:rPr lang="ru-RU" dirty="0" smtClean="0"/>
              <a:t>Я реки согреваю, </a:t>
            </a:r>
            <a:br>
              <a:rPr lang="ru-RU" dirty="0" smtClean="0"/>
            </a:br>
            <a:r>
              <a:rPr lang="ru-RU" dirty="0" smtClean="0"/>
              <a:t>"купайтесь!" - приглашаю.</a:t>
            </a:r>
            <a:br>
              <a:rPr lang="ru-RU" dirty="0" smtClean="0"/>
            </a:br>
            <a:r>
              <a:rPr lang="ru-RU" dirty="0" smtClean="0"/>
              <a:t>И любите за это</a:t>
            </a:r>
            <a:br>
              <a:rPr lang="ru-RU" dirty="0" smtClean="0"/>
            </a:br>
            <a:r>
              <a:rPr lang="ru-RU" dirty="0" smtClean="0"/>
              <a:t>вы все меня, я ... 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643834" y="528638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1214414" y="550070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D:\КУРСЫ\Power Point\сезоны.pic\лето\Beach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143116"/>
            <a:ext cx="3413125" cy="3468687"/>
          </a:xfrm>
          <a:prstGeom prst="rect">
            <a:avLst/>
          </a:prstGeom>
          <a:noFill/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643834" y="528638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214414" y="550070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857620" y="5786454"/>
            <a:ext cx="1436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Содержание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Слышно пенье комаров,</a:t>
            </a:r>
            <a:br>
              <a:rPr lang="ru-RU" dirty="0" smtClean="0"/>
            </a:br>
            <a:r>
              <a:rPr lang="ru-RU" dirty="0" smtClean="0"/>
              <a:t>Время ягод и грибов,</a:t>
            </a:r>
            <a:br>
              <a:rPr lang="ru-RU" dirty="0" smtClean="0"/>
            </a:br>
            <a:r>
              <a:rPr lang="ru-RU" dirty="0" smtClean="0"/>
              <a:t>Озеро теплом согрето, </a:t>
            </a:r>
            <a:br>
              <a:rPr lang="ru-RU" dirty="0" smtClean="0"/>
            </a:br>
            <a:r>
              <a:rPr lang="ru-RU" dirty="0" smtClean="0"/>
              <a:t>Всех зовет купаться </a:t>
            </a:r>
            <a:r>
              <a:rPr lang="ru-RU" dirty="0" smtClean="0"/>
              <a:t>...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643834" y="528638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796234" y="543878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214414" y="550070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D:\КУРСЫ\Power Point\сезоны.pic\лето\Bug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643182"/>
            <a:ext cx="3271838" cy="3468687"/>
          </a:xfrm>
          <a:prstGeom prst="rect">
            <a:avLst/>
          </a:prstGeom>
          <a:noFill/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643834" y="528638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214414" y="550070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857620" y="5786454"/>
            <a:ext cx="1436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Содержание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 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Солнце печет, липа цветет,</a:t>
            </a:r>
            <a:br>
              <a:rPr lang="ru-RU" dirty="0" smtClean="0"/>
            </a:br>
            <a:r>
              <a:rPr lang="ru-RU" dirty="0" smtClean="0"/>
              <a:t>Рожь поспевает,</a:t>
            </a:r>
            <a:br>
              <a:rPr lang="ru-RU" dirty="0" smtClean="0"/>
            </a:br>
            <a:r>
              <a:rPr lang="ru-RU" dirty="0" smtClean="0"/>
              <a:t>Когда это бывает?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643834" y="528638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1214414" y="550070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Загадки про зиму 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Загадки про весну 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Загадки про лето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Загадки про осень</a:t>
            </a:r>
            <a:endParaRPr lang="ru-RU" dirty="0"/>
          </a:p>
        </p:txBody>
      </p:sp>
      <p:sp>
        <p:nvSpPr>
          <p:cNvPr id="5" name="Управляющая кнопка: в конец 4">
            <a:hlinkClick r:id="" action="ppaction://hlinkshowjump?jump=lastslide" highlightClick="1"/>
          </p:cNvPr>
          <p:cNvSpPr/>
          <p:nvPr/>
        </p:nvSpPr>
        <p:spPr>
          <a:xfrm>
            <a:off x="7572396" y="5286388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четверенная стрелка 5">
            <a:hlinkClick r:id="" action="ppaction://hlinkshowjump?jump=endshow"/>
          </p:cNvPr>
          <p:cNvSpPr/>
          <p:nvPr/>
        </p:nvSpPr>
        <p:spPr>
          <a:xfrm>
            <a:off x="7643834" y="357166"/>
            <a:ext cx="1216152" cy="1216152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D:\КУРСЫ\Power Point\сезоны.pic\лето\Castle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071678"/>
            <a:ext cx="2955453" cy="24288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57620" y="5786454"/>
            <a:ext cx="1436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Содержание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Несу я урожаи, поля вновь засеваю,</a:t>
            </a:r>
            <a:br>
              <a:rPr lang="ru-RU" dirty="0" smtClean="0"/>
            </a:br>
            <a:r>
              <a:rPr lang="ru-RU" dirty="0" smtClean="0"/>
              <a:t>Птиц к югу отправляю, деревья раздеваю,</a:t>
            </a:r>
            <a:br>
              <a:rPr lang="ru-RU" dirty="0" smtClean="0"/>
            </a:br>
            <a:r>
              <a:rPr lang="ru-RU" dirty="0" smtClean="0"/>
              <a:t>Но не касаюсь сосен </a:t>
            </a:r>
            <a:br>
              <a:rPr lang="ru-RU" dirty="0" smtClean="0"/>
            </a:br>
            <a:r>
              <a:rPr lang="ru-RU" dirty="0" smtClean="0"/>
              <a:t>и ёлочек, я ... 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643834" y="528638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1214414" y="550070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D:\КУРСЫ\Power Point\сезоны.pic\осень\Gardener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285992"/>
            <a:ext cx="2457094" cy="2928958"/>
          </a:xfrm>
          <a:prstGeom prst="rect">
            <a:avLst/>
          </a:prstGeom>
          <a:noFill/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643834" y="528638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214414" y="550070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857620" y="5786454"/>
            <a:ext cx="1436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Содержание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Пришла без красок и без кисти,</a:t>
            </a:r>
            <a:br>
              <a:rPr lang="ru-RU" dirty="0" smtClean="0"/>
            </a:br>
            <a:r>
              <a:rPr lang="ru-RU" dirty="0" smtClean="0"/>
              <a:t>А перекрасила все листья.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643834" y="528638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1214414" y="550070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0" name="Picture 2" descr="D:\КУРСЫ\Power Point\сезоны.pic\осень\Leaf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571612"/>
            <a:ext cx="3306763" cy="3486150"/>
          </a:xfrm>
          <a:prstGeom prst="rect">
            <a:avLst/>
          </a:prstGeom>
          <a:noFill/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643834" y="528638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214414" y="550070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857620" y="5786454"/>
            <a:ext cx="1436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Содержание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 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Пусты поля, </a:t>
            </a:r>
            <a:br>
              <a:rPr lang="ru-RU" dirty="0" smtClean="0"/>
            </a:br>
            <a:r>
              <a:rPr lang="ru-RU" dirty="0" smtClean="0"/>
              <a:t>Мокнет земля,</a:t>
            </a:r>
            <a:br>
              <a:rPr lang="ru-RU" dirty="0" smtClean="0"/>
            </a:br>
            <a:r>
              <a:rPr lang="ru-RU" dirty="0" smtClean="0"/>
              <a:t>Дождь поливает.</a:t>
            </a:r>
            <a:br>
              <a:rPr lang="ru-RU" dirty="0" smtClean="0"/>
            </a:br>
            <a:r>
              <a:rPr lang="ru-RU" dirty="0" smtClean="0"/>
              <a:t>Когда это бывает?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643834" y="528638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214414" y="550070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D:\КУРСЫ\Power Point\сезоны.pic\осень\Vegetable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9434" y="2428868"/>
            <a:ext cx="2982775" cy="2357454"/>
          </a:xfrm>
          <a:prstGeom prst="rect">
            <a:avLst/>
          </a:prstGeom>
          <a:noFill/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643834" y="528638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214414" y="550070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857620" y="5786454"/>
            <a:ext cx="1436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Содержание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До новых встреч!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21 0.00115 -0.00243 0.00277 -0.00381 0.00347 C -0.00572 0.0044 -0.00815 0.0037 -0.01006 0.00509 C -0.01128 0.00602 -0.01145 0.00856 -0.0125 0.00995 C -0.01631 0.01435 -0.02395 0.02176 -0.02881 0.025 C -0.03194 0.0294 -0.03593 0.03171 -0.03871 0.0368 C -0.0467 0.05139 -0.03697 0.03703 -0.04375 0.04676 C -0.04583 0.05486 -0.05173 0.06018 -0.05746 0.06342 C -0.06475 0.07245 -0.06944 0.08935 -0.07256 0.10162 C -0.07222 0.11389 -0.07204 0.12615 -0.07135 0.13842 C -0.07083 0.1456 -0.06597 0.15509 -0.06371 0.1618 C -0.06128 0.16921 -0.06354 0.16527 -0.06128 0.175 C -0.05885 0.18495 -0.05486 0.19398 -0.05121 0.20347 C -0.04895 0.21875 -0.05225 0.20578 -0.04375 0.21828 C -0.04131 0.22176 -0.0394 0.22615 -0.0375 0.23009 C -0.03611 0.23287 -0.03541 0.23611 -0.03385 0.23842 C -0.02552 0.25115 -0.0151 0.25833 -0.00503 0.26828 C 0.00556 0.27893 0.0158 0.29097 0.02622 0.30162 C 0.03889 0.31458 0.05313 0.32546 0.06494 0.34004 C 0.07483 0.35254 0.08073 0.36713 0.08994 0.38009 C 0.0915 0.38865 0.0948 0.38981 0.09879 0.39676 C 0.10174 0.4169 0.09688 0.39282 0.10625 0.4118 C 0.10886 0.41713 0.10851 0.42407 0.1099 0.43009 C 0.11268 0.44236 0.1165 0.4544 0.11875 0.46666 C 0.11737 0.49143 0.12188 0.52315 0.1 0.53009 C 0.08889 0.53958 0.07466 0.53379 0.0625 0.52847 C 0.05643 0.52291 0.06112 0.52639 0.05504 0.52338 C 0.05087 0.52129 0.04254 0.51666 0.04254 0.51666 C 0.03907 0.51018 0.03438 0.50926 0.03004 0.50347 C 0.029 0.50208 0.02865 0.49977 0.02744 0.49838 C 0.01962 0.48912 0.02153 0.49514 0.01615 0.4868 C 0.01476 0.48472 0.01407 0.48194 0.0125 0.48009 C 0.00834 0.47523 0.00382 0.4743 0 0.46828 C -0.00486 0.46065 -0.00885 0.4537 -0.0125 0.44514 C -0.01406 0.44166 -0.01753 0.43495 -0.01753 0.43495 C -0.01944 0.425 -0.02256 0.41504 -0.025 0.40509 C -0.02395 0.38426 -0.02378 0.37083 -0.0125 0.35671 C -0.01215 0.35509 -0.01215 0.35277 -0.01128 0.35162 C -0.01041 0.35046 -0.0085 0.35092 -0.00746 0.35 C 0.00278 0.3412 -0.00989 0.34815 0 0.34328 C 0.01233 0.33078 0.02431 0.31805 0.03629 0.30509 C 0.03924 0.30185 0.04098 0.29699 0.04375 0.29328 C 0.04514 0.28773 0.04688 0.28565 0.05 0.28171 C 0.05087 0.2794 0.05139 0.27708 0.05244 0.275 C 0.05313 0.27361 0.05504 0.27176 0.05504 0.27176 " pathEditMode="relative" ptsTypes="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 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Кто, угадай-ка, </a:t>
            </a:r>
            <a:br>
              <a:rPr lang="ru-RU" dirty="0" smtClean="0"/>
            </a:br>
            <a:r>
              <a:rPr lang="ru-RU" dirty="0" smtClean="0"/>
              <a:t>Седая хозяйка? </a:t>
            </a:r>
            <a:br>
              <a:rPr lang="ru-RU" dirty="0" smtClean="0"/>
            </a:br>
            <a:r>
              <a:rPr lang="ru-RU" dirty="0" smtClean="0"/>
              <a:t>Тряхнет перинки –</a:t>
            </a:r>
            <a:br>
              <a:rPr lang="ru-RU" dirty="0" smtClean="0"/>
            </a:br>
            <a:r>
              <a:rPr lang="ru-RU" dirty="0" smtClean="0"/>
              <a:t>Над миром </a:t>
            </a:r>
            <a:r>
              <a:rPr lang="ru-RU" dirty="0" smtClean="0"/>
              <a:t>пушинки.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643834" y="528638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214414" y="550070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Зима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D:\КУРСЫ\Power Point\сезоны.pic\зима\Skis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928934"/>
            <a:ext cx="3908425" cy="2609850"/>
          </a:xfrm>
          <a:prstGeom prst="rect">
            <a:avLst/>
          </a:prstGeom>
          <a:noFill/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643834" y="528638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1214414" y="550070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857620" y="5786454"/>
            <a:ext cx="1436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Содержание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Снег на полях, </a:t>
            </a:r>
            <a:br>
              <a:rPr lang="ru-RU" dirty="0" smtClean="0"/>
            </a:br>
            <a:r>
              <a:rPr lang="ru-RU" dirty="0" smtClean="0"/>
              <a:t>Лёд на водах, </a:t>
            </a:r>
            <a:br>
              <a:rPr lang="ru-RU" dirty="0" smtClean="0"/>
            </a:br>
            <a:r>
              <a:rPr lang="ru-RU" dirty="0" smtClean="0"/>
              <a:t>Вьюга гуляет?</a:t>
            </a:r>
            <a:br>
              <a:rPr lang="ru-RU" dirty="0" smtClean="0"/>
            </a:br>
            <a:r>
              <a:rPr lang="ru-RU" dirty="0" smtClean="0"/>
              <a:t>Когда это бывает?</a:t>
            </a:r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643834" y="528638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1214414" y="550070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Зима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D:\КУРСЫ\Power Point\сезоны.pic\зима\Snowmen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214554"/>
            <a:ext cx="3049587" cy="3344862"/>
          </a:xfrm>
          <a:prstGeom prst="rect">
            <a:avLst/>
          </a:prstGeom>
          <a:noFill/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643834" y="528638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1214414" y="550070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857620" y="5786454"/>
            <a:ext cx="1436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Содержание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 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Дел у меня немало –</a:t>
            </a:r>
            <a:br>
              <a:rPr lang="ru-RU" dirty="0" smtClean="0"/>
            </a:br>
            <a:r>
              <a:rPr lang="ru-RU" dirty="0" smtClean="0"/>
              <a:t>Я белым одеялом</a:t>
            </a:r>
            <a:br>
              <a:rPr lang="ru-RU" dirty="0" smtClean="0"/>
            </a:br>
            <a:r>
              <a:rPr lang="ru-RU" dirty="0" smtClean="0"/>
              <a:t>Всю землю укрываю, </a:t>
            </a:r>
            <a:br>
              <a:rPr lang="ru-RU" dirty="0" smtClean="0"/>
            </a:br>
            <a:r>
              <a:rPr lang="ru-RU" dirty="0" smtClean="0"/>
              <a:t>В лёд реки </a:t>
            </a:r>
            <a:r>
              <a:rPr lang="ru-RU" dirty="0" smtClean="0"/>
              <a:t>убираю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643834" y="528638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1214414" y="550070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Зима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D:\КУРСЫ\Power Point\сезоны.pic\зима\Winter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071810"/>
            <a:ext cx="1679575" cy="18875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57620" y="5786454"/>
            <a:ext cx="1436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Содержание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Зеленоглаза, весела, </a:t>
            </a:r>
            <a:br>
              <a:rPr lang="ru-RU" dirty="0" smtClean="0"/>
            </a:br>
            <a:r>
              <a:rPr lang="ru-RU" dirty="0" smtClean="0"/>
              <a:t>девица - красавица. </a:t>
            </a:r>
            <a:br>
              <a:rPr lang="ru-RU" dirty="0" smtClean="0"/>
            </a:br>
            <a:r>
              <a:rPr lang="ru-RU" dirty="0" smtClean="0"/>
              <a:t>Нам в подарок принесла, </a:t>
            </a:r>
            <a:br>
              <a:rPr lang="ru-RU" dirty="0" smtClean="0"/>
            </a:br>
            <a:r>
              <a:rPr lang="ru-RU" dirty="0" smtClean="0"/>
              <a:t>то что всем понравится: </a:t>
            </a:r>
            <a:br>
              <a:rPr lang="ru-RU" dirty="0" smtClean="0"/>
            </a:br>
            <a:r>
              <a:rPr lang="ru-RU" dirty="0" smtClean="0"/>
              <a:t>зелень - листьям, нам – тепло, </a:t>
            </a:r>
            <a:br>
              <a:rPr lang="ru-RU" dirty="0" smtClean="0"/>
            </a:br>
            <a:r>
              <a:rPr lang="ru-RU" dirty="0" smtClean="0"/>
              <a:t>волшебство - чтоб все цвело. </a:t>
            </a:r>
            <a:br>
              <a:rPr lang="ru-RU" dirty="0" smtClean="0"/>
            </a:br>
            <a:r>
              <a:rPr lang="ru-RU" dirty="0" smtClean="0"/>
              <a:t>Вслед ей прилетели птицы – </a:t>
            </a:r>
            <a:br>
              <a:rPr lang="ru-RU" dirty="0" smtClean="0"/>
            </a:br>
            <a:r>
              <a:rPr lang="ru-RU" dirty="0" smtClean="0"/>
              <a:t>песни петь все мастерицы.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Догадались, кто она? </a:t>
            </a:r>
            <a:br>
              <a:rPr lang="ru-RU" dirty="0" smtClean="0"/>
            </a:br>
            <a:r>
              <a:rPr lang="ru-RU" dirty="0" smtClean="0"/>
              <a:t>Эта девица .....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643834" y="528638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1214414" y="550070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141</Words>
  <Application>Microsoft Office PowerPoint</Application>
  <PresentationFormat>Экран (4:3)</PresentationFormat>
  <Paragraphs>55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Солнцестояние</vt:lpstr>
      <vt:lpstr>Загадки «Времена года»</vt:lpstr>
      <vt:lpstr>Содержание</vt:lpstr>
      <vt:lpstr>Загадка  1.</vt:lpstr>
      <vt:lpstr>Зима</vt:lpstr>
      <vt:lpstr>Загадка 2.</vt:lpstr>
      <vt:lpstr>Зима</vt:lpstr>
      <vt:lpstr>Загадка 3.</vt:lpstr>
      <vt:lpstr>Зима</vt:lpstr>
      <vt:lpstr>Загадка 1.</vt:lpstr>
      <vt:lpstr>Весна</vt:lpstr>
      <vt:lpstr>Загадка 2.</vt:lpstr>
      <vt:lpstr>Слайд 12</vt:lpstr>
      <vt:lpstr>Загадка 3.</vt:lpstr>
      <vt:lpstr>Весна</vt:lpstr>
      <vt:lpstr>Загадка 1.</vt:lpstr>
      <vt:lpstr>Лето</vt:lpstr>
      <vt:lpstr>Загадка 2.</vt:lpstr>
      <vt:lpstr>Лето</vt:lpstr>
      <vt:lpstr>Загадка 3.</vt:lpstr>
      <vt:lpstr>Лето</vt:lpstr>
      <vt:lpstr>Загадка 1.</vt:lpstr>
      <vt:lpstr>Лето</vt:lpstr>
      <vt:lpstr>Загадка 1.</vt:lpstr>
      <vt:lpstr>Осень</vt:lpstr>
      <vt:lpstr>Загадка 3.</vt:lpstr>
      <vt:lpstr>Осень</vt:lpstr>
      <vt:lpstr>Слайд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 «Времена года»</dc:title>
  <dc:creator>BK_08</dc:creator>
  <cp:lastModifiedBy>BK_08</cp:lastModifiedBy>
  <cp:revision>8</cp:revision>
  <dcterms:created xsi:type="dcterms:W3CDTF">2011-12-01T06:30:32Z</dcterms:created>
  <dcterms:modified xsi:type="dcterms:W3CDTF">2011-12-01T07:47:21Z</dcterms:modified>
</cp:coreProperties>
</file>